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332" r:id="rId3"/>
    <p:sldId id="331" r:id="rId4"/>
    <p:sldId id="316" r:id="rId5"/>
    <p:sldId id="328" r:id="rId6"/>
    <p:sldId id="347" r:id="rId7"/>
    <p:sldId id="302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D37"/>
    <a:srgbClr val="218F4B"/>
    <a:srgbClr val="CC3399"/>
    <a:srgbClr val="705500"/>
    <a:srgbClr val="9FDAFF"/>
    <a:srgbClr val="004A82"/>
    <a:srgbClr val="D8B628"/>
    <a:srgbClr val="FFFF99"/>
    <a:srgbClr val="CCE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4" autoAdjust="0"/>
  </p:normalViewPr>
  <p:slideViewPr>
    <p:cSldViewPr>
      <p:cViewPr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635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8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50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901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087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29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Misunderstandings</a:t>
            </a:r>
            <a:r>
              <a:rPr lang="en-US" baseline="0" dirty="0" smtClean="0"/>
              <a:t> - </a:t>
            </a:r>
            <a:r>
              <a:rPr lang="en-US" dirty="0" smtClean="0"/>
              <a:t>Metrics VS Measurable Objectives    - Tracking Method? Performance Methods?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21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2860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543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4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5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 dirty="0">
                <a:latin typeface="Calibri" pitchFamily="34" charset="0"/>
              </a:rPr>
              <a:t/>
            </a:r>
            <a:br>
              <a:rPr lang="en-US" altLang="en-US" sz="4000" b="1" dirty="0">
                <a:latin typeface="Calibri" pitchFamily="34" charset="0"/>
              </a:rPr>
            </a:br>
            <a:endParaRPr lang="en-US" altLang="en-US" sz="4000" b="1" dirty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5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2209800"/>
            <a:ext cx="8229600" cy="3886200"/>
          </a:xfrm>
          <a:prstGeom prst="rect">
            <a:avLst/>
          </a:prstGeom>
          <a:solidFill>
            <a:srgbClr val="03187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lIns="18288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AGENDA ITEM </a:t>
            </a:r>
            <a:r>
              <a:rPr lang="en-US" sz="38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12B</a:t>
            </a:r>
            <a:r>
              <a:rPr kumimoji="0" lang="en-US" sz="3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3800" b="1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Update on the Conservation Strategy Advisory Committee</a:t>
            </a:r>
            <a:endParaRPr kumimoji="0" lang="en-US" sz="38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FF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Presenter:  </a:t>
            </a:r>
            <a:r>
              <a:rPr lang="en-US" sz="3200" b="1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Andrea Buckley,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Senior Environmental Scientist</a:t>
            </a:r>
            <a:endParaRPr lang="en-US" sz="3200" b="1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63104"/>
            <a:ext cx="7620000" cy="76944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</a:rPr>
              <a:t>CVFPB MEETING – November 20, 2015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AND SCOPE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eaLnBrk="1" hangingPunct="1">
              <a:spcBef>
                <a:spcPts val="2800"/>
              </a:spcBef>
              <a:buClr>
                <a:srgbClr val="FFFF00"/>
              </a:buClr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200" dirty="0" smtClean="0">
                <a:solidFill>
                  <a:srgbClr val="FFFF00"/>
                </a:solidFill>
              </a:rPr>
              <a:t>Purpose</a:t>
            </a:r>
          </a:p>
          <a:p>
            <a:pPr lvl="2">
              <a:spcBef>
                <a:spcPts val="2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Provide expertise to the Board on how  the Conservation Strategy and its measurable objectives relate to the 2017 Central Valley Flood Protection Plan</a:t>
            </a:r>
          </a:p>
          <a:p>
            <a:pPr marL="137160" indent="0" eaLnBrk="1" hangingPunct="1">
              <a:spcBef>
                <a:spcPts val="2800"/>
              </a:spcBef>
              <a:buClr>
                <a:srgbClr val="FFFF00"/>
              </a:buClr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200" dirty="0" smtClean="0">
                <a:solidFill>
                  <a:srgbClr val="FFFF00"/>
                </a:solidFill>
              </a:rPr>
              <a:t>Deliverable</a:t>
            </a:r>
          </a:p>
          <a:p>
            <a:pPr lvl="2">
              <a:spcBef>
                <a:spcPts val="2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Advisory Committee’s final report would serve as a guidance document for the Board as it considers the 2017 Flood Plan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85216" lvl="1" indent="0">
              <a:spcBef>
                <a:spcPts val="1800"/>
              </a:spcBef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Previous Board Actions:</a:t>
            </a:r>
          </a:p>
          <a:p>
            <a:pPr lvl="2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August 22, 2014 –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Stakeholders expressed a desire to activate the Advisory Committee to advise the Board on measurable objectives</a:t>
            </a:r>
          </a:p>
          <a:p>
            <a:pPr lvl="2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September 26,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2014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– Board activated the Advisory Committee and appointed Vice President Emma Suarez and Clyde Macdonald as representatives</a:t>
            </a:r>
          </a:p>
          <a:p>
            <a:pPr lvl="2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October 9, 2015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– Board Workshop on the Conservation Strategy</a:t>
            </a:r>
          </a:p>
          <a:p>
            <a:pPr lvl="2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NOVEMBER 13, 2015 MEETING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First Organizational Meeting the Advisory Committee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Approximately 25 Attendees</a:t>
            </a:r>
          </a:p>
          <a:p>
            <a:pPr lvl="1"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NGOs</a:t>
            </a:r>
          </a:p>
          <a:p>
            <a:pPr lvl="1"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LMAs/RDs/JPAs</a:t>
            </a:r>
          </a:p>
          <a:p>
            <a:pPr lvl="1"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Resource Agencies (CDFW/USFWS)</a:t>
            </a:r>
          </a:p>
          <a:p>
            <a:pPr lvl="1"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Agricultural Representatives</a:t>
            </a:r>
          </a:p>
          <a:p>
            <a:pPr lvl="1"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FESSRO Staff </a:t>
            </a:r>
          </a:p>
          <a:p>
            <a:pPr marL="585216" lvl="1" indent="0">
              <a:buClr>
                <a:schemeClr val="tx1"/>
              </a:buClr>
              <a:buSzPct val="70000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DISCUSSION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Identifying Themes and Areas of Commonality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ISSUE: 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RECOMMENDATION: ? </a:t>
            </a:r>
            <a:endParaRPr lang="en-US" sz="28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latin typeface="Calibri" pitchFamily="34" charset="0"/>
              </a:rPr>
              <a:t>Working Outline for Future Meetings: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IMPLEMENTABLE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PERMITTABLE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FUNDING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INTEGRATION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>
                <a:latin typeface="Calibri" pitchFamily="34" charset="0"/>
              </a:rPr>
              <a:t>	</a:t>
            </a: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Species Recovery</a:t>
            </a:r>
          </a:p>
          <a:p>
            <a:r>
              <a:rPr lang="en-US" sz="3600" dirty="0" smtClean="0"/>
              <a:t>Wildlife-Friendly Agriculture</a:t>
            </a:r>
          </a:p>
          <a:p>
            <a:r>
              <a:rPr lang="en-US" sz="3600" dirty="0" smtClean="0"/>
              <a:t>Relationship with Maintenance</a:t>
            </a:r>
          </a:p>
          <a:p>
            <a:r>
              <a:rPr lang="en-US" sz="3600" dirty="0" smtClean="0"/>
              <a:t>Not a “Plan to Plan”</a:t>
            </a:r>
          </a:p>
          <a:p>
            <a:r>
              <a:rPr lang="en-US" sz="3600" dirty="0" smtClean="0"/>
              <a:t>“No Surprises Committee” </a:t>
            </a:r>
          </a:p>
          <a:p>
            <a:r>
              <a:rPr lang="en-US" sz="3600" dirty="0" smtClean="0"/>
              <a:t>Definitions within the Conservation Strategy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96336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FUTURE MEETINGS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	</a:t>
            </a:r>
            <a:r>
              <a:rPr lang="en-US" sz="3600" b="1" dirty="0" smtClean="0"/>
              <a:t>Next Meeting</a:t>
            </a:r>
            <a:r>
              <a:rPr lang="en-US" sz="3600" dirty="0" smtClean="0"/>
              <a:t>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December 4, 2015, 12 p.m. – 3 p.m. at the Joint Operations Center (JOC)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Review and Understanding the Conservation Strategy – Language and Intent</a:t>
            </a:r>
          </a:p>
          <a:p>
            <a:pPr marL="585216" lvl="1" indent="0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January Meeting – TBD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Within the first 2 weeks of the month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85216" lvl="1" indent="0">
              <a:buClr>
                <a:schemeClr val="tx1"/>
              </a:buClr>
              <a:buNone/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lnSpcReduction="10000"/>
          </a:bodyPr>
          <a:lstStyle/>
          <a:p>
            <a:pPr algn="ctr" eaLnBrk="1" hangingPunct="1">
              <a:buNone/>
              <a:defRPr/>
            </a:pPr>
            <a:endParaRPr lang="en-US" sz="171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800" dirty="0" smtClean="0"/>
              <a:t>Presented </a:t>
            </a:r>
            <a:r>
              <a:rPr lang="en-US" sz="1800" dirty="0" smtClean="0"/>
              <a:t>by: </a:t>
            </a:r>
            <a:r>
              <a:rPr lang="en-US" sz="1800" dirty="0" smtClean="0"/>
              <a:t> Andrea </a:t>
            </a:r>
            <a:r>
              <a:rPr lang="en-US" sz="1800" dirty="0" smtClean="0"/>
              <a:t>Buckley, </a:t>
            </a:r>
            <a:endParaRPr lang="en-US" sz="18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	           </a:t>
            </a:r>
            <a:r>
              <a:rPr lang="en-US" sz="1800" dirty="0" smtClean="0"/>
              <a:t>Senior </a:t>
            </a:r>
            <a:r>
              <a:rPr lang="en-US" sz="1800" dirty="0" smtClean="0"/>
              <a:t>Environmental Scientist,  </a:t>
            </a:r>
            <a:r>
              <a:rPr lang="en-US" sz="1800" dirty="0" smtClean="0"/>
              <a:t>				                 		           Andrea.Buckley@water.ca.gov  </a:t>
            </a:r>
            <a:endParaRPr lang="en-US" sz="18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800" dirty="0" smtClean="0"/>
              <a:t>		   </a:t>
            </a:r>
            <a:r>
              <a:rPr lang="en-US" sz="1800" dirty="0" smtClean="0"/>
              <a:t>        CVFPB </a:t>
            </a:r>
            <a:r>
              <a:rPr lang="en-US" sz="1800" dirty="0" smtClean="0"/>
              <a:t>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9" name="Picture 11" descr="C:\Documents and Settings\glemon\Local Settings\Temporary Internet Files\Content.IE5\XU40AG5S\MC90043379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3622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11829</TotalTime>
  <Words>218</Words>
  <Application>Microsoft Office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Blue Highway</vt:lpstr>
      <vt:lpstr>Book Antiqua</vt:lpstr>
      <vt:lpstr>Calibri</vt:lpstr>
      <vt:lpstr>Courier New</vt:lpstr>
      <vt:lpstr>Garamond</vt:lpstr>
      <vt:lpstr>Lucida Sans</vt:lpstr>
      <vt:lpstr>Wingdings</vt:lpstr>
      <vt:lpstr>Wingdings 2</vt:lpstr>
      <vt:lpstr>Wingdings 3</vt:lpstr>
      <vt:lpstr>Apex</vt:lpstr>
      <vt:lpstr>PowerPoint Presentation</vt:lpstr>
      <vt:lpstr>OBJECTIVE AND SCOPE</vt:lpstr>
      <vt:lpstr>BACKGROUND</vt:lpstr>
      <vt:lpstr>NOVEMBER 13, 2015 MEETING</vt:lpstr>
      <vt:lpstr>DISCUSSION</vt:lpstr>
      <vt:lpstr>DISCUSSION</vt:lpstr>
      <vt:lpstr>FUTURE MEETINGS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A M</cp:lastModifiedBy>
  <cp:revision>1220</cp:revision>
  <dcterms:created xsi:type="dcterms:W3CDTF">2010-03-04T17:56:25Z</dcterms:created>
  <dcterms:modified xsi:type="dcterms:W3CDTF">2015-11-20T19:48:40Z</dcterms:modified>
</cp:coreProperties>
</file>